
<file path=[Content_Types].xml><?xml version="1.0" encoding="utf-8"?>
<Types xmlns="http://schemas.openxmlformats.org/package/2006/content-types"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6" Type="http://schemas.openxmlformats.org/officeDocument/2006/relationships/slide" Target="slides/slide1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g5d3c5a8510_0_21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6" name="Google Shape;106;g5d3c5a8510_0_2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g5d3c5a8510_0_19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2" name="Google Shape;112;g5d3c5a8510_0_19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5d3c5a8510_0_16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5d3c5a8510_0_16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g5d3c5a8510_0_17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Google Shape;64;g5d3c5a8510_0_17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g5d3c5a8510_0_20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" name="Google Shape;70;g5d3c5a8510_0_20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g5d3c5a8510_0_17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6" name="Google Shape;76;g5d3c5a8510_0_17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g5d3c5a8510_0_18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2" name="Google Shape;82;g5d3c5a8510_0_18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g5d3c5a8510_0_19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8" name="Google Shape;88;g5d3c5a8510_0_19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g5d3c5a8510_0_18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4" name="Google Shape;94;g5d3c5a8510_0_18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g5d3c5a8510_0_20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0" name="Google Shape;100;g5d3c5a8510_0_20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Informatics Plan</a:t>
            </a:r>
            <a:endParaRPr/>
          </a:p>
        </p:txBody>
      </p:sp>
      <p:sp>
        <p:nvSpPr>
          <p:cNvPr id="55" name="Google Shape;55;p13"/>
          <p:cNvSpPr txBox="1"/>
          <p:nvPr>
            <p:ph idx="1" type="subTitle"/>
          </p:nvPr>
        </p:nvSpPr>
        <p:spPr>
          <a:xfrm>
            <a:off x="311700" y="2834125"/>
            <a:ext cx="8520600" cy="1585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NURN 300</a:t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Student Name</a:t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Course Date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22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Implementation</a:t>
            </a:r>
            <a:endParaRPr/>
          </a:p>
        </p:txBody>
      </p:sp>
      <p:sp>
        <p:nvSpPr>
          <p:cNvPr id="109" name="Google Shape;109;p22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23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Evaluation</a:t>
            </a:r>
            <a:endParaRPr/>
          </a:p>
        </p:txBody>
      </p:sp>
      <p:sp>
        <p:nvSpPr>
          <p:cNvPr id="115" name="Google Shape;115;p23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Assessment</a:t>
            </a:r>
            <a:endParaRPr/>
          </a:p>
        </p:txBody>
      </p:sp>
      <p:sp>
        <p:nvSpPr>
          <p:cNvPr id="61" name="Google Shape;61;p1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Cause and Effect Diagram</a:t>
            </a:r>
            <a:endParaRPr/>
          </a:p>
        </p:txBody>
      </p:sp>
      <p:sp>
        <p:nvSpPr>
          <p:cNvPr id="67" name="Google Shape;67;p15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Barriers Identified</a:t>
            </a:r>
            <a:endParaRPr/>
          </a:p>
        </p:txBody>
      </p:sp>
      <p:sp>
        <p:nvSpPr>
          <p:cNvPr id="73" name="Google Shape;73;p16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1.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en"/>
              <a:t>2.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en"/>
              <a:t>3.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Planning- </a:t>
            </a:r>
            <a:r>
              <a:rPr i="1" lang="en"/>
              <a:t>Problem or Barrier 1</a:t>
            </a:r>
            <a:endParaRPr i="1"/>
          </a:p>
        </p:txBody>
      </p:sp>
      <p:sp>
        <p:nvSpPr>
          <p:cNvPr id="79" name="Google Shape;79;p17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Implementation</a:t>
            </a:r>
            <a:endParaRPr/>
          </a:p>
        </p:txBody>
      </p:sp>
      <p:sp>
        <p:nvSpPr>
          <p:cNvPr id="85" name="Google Shape;85;p18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9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Planning -</a:t>
            </a:r>
            <a:r>
              <a:rPr i="1" lang="en"/>
              <a:t>Problem or Barrier # 2</a:t>
            </a:r>
            <a:endParaRPr i="1"/>
          </a:p>
        </p:txBody>
      </p:sp>
      <p:sp>
        <p:nvSpPr>
          <p:cNvPr id="91" name="Google Shape;91;p19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20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Implementation</a:t>
            </a:r>
            <a:endParaRPr/>
          </a:p>
        </p:txBody>
      </p:sp>
      <p:sp>
        <p:nvSpPr>
          <p:cNvPr id="97" name="Google Shape;97;p20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2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Planning- </a:t>
            </a:r>
            <a:r>
              <a:rPr i="1" lang="en"/>
              <a:t>Problem or Barrier #3</a:t>
            </a:r>
            <a:endParaRPr i="1"/>
          </a:p>
        </p:txBody>
      </p:sp>
      <p:sp>
        <p:nvSpPr>
          <p:cNvPr id="103" name="Google Shape;103;p2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